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0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0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3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40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9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6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2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6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3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8F7D80FB-D6FC-4AFD-A8B0-8ABC19EB38C8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2020/5/4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fontAlgn="base">
              <a:spcBef>
                <a:spcPct val="0"/>
              </a:spcBef>
              <a:spcAft>
                <a:spcPct val="0"/>
              </a:spcAft>
            </a:pPr>
            <a:fld id="{D388B6AF-850F-4B86-9C64-C70C976683C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8128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5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8F7D80FB-D6FC-4AFD-A8B0-8ABC19EB38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812810"/>
              <a:t>2020/5/4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D388B6AF-850F-4B86-9C64-C70C976683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81281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281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3" indent="-203203" algn="l" defTabSz="81281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7" y="103114"/>
            <a:ext cx="8054902" cy="55239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60732" y="5948015"/>
            <a:ext cx="766689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1998.8.3. 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Jack &amp; Helen visit my lab. In 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aipei</a:t>
            </a:r>
            <a:endParaRPr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989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3" y="0"/>
            <a:ext cx="8419428" cy="62440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5463" y="6312061"/>
            <a:ext cx="841942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12810"/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2016.6.18 (ICRS13) 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 wife and I 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visited his home.</a:t>
            </a:r>
            <a:endParaRPr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99207" y="5978636"/>
            <a:ext cx="148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810"/>
            <a:r>
              <a:rPr lang="en-US" altLang="zh-TW" sz="1600" dirty="0">
                <a:solidFill>
                  <a:prstClr val="white"/>
                </a:solidFill>
                <a:latin typeface="Calibri"/>
                <a:ea typeface="新細明體" pitchFamily="18" charset="-120"/>
              </a:rPr>
              <a:t>1997.5 12</a:t>
            </a:r>
            <a:r>
              <a:rPr lang="en-US" altLang="zh-TW" sz="1600" baseline="30000" dirty="0">
                <a:solidFill>
                  <a:prstClr val="white"/>
                </a:solidFill>
                <a:latin typeface="Calibri"/>
                <a:ea typeface="新細明體" pitchFamily="18" charset="-120"/>
              </a:rPr>
              <a:t>th</a:t>
            </a:r>
            <a:r>
              <a:rPr lang="en-US" altLang="zh-TW" sz="1600" dirty="0">
                <a:solidFill>
                  <a:prstClr val="white"/>
                </a:solidFill>
                <a:latin typeface="Calibri"/>
                <a:ea typeface="新細明體" pitchFamily="18" charset="-120"/>
              </a:rPr>
              <a:t> PSC</a:t>
            </a:r>
            <a:endParaRPr lang="zh-TW" altLang="en-US" sz="1600" dirty="0">
              <a:solidFill>
                <a:prstClr val="white"/>
              </a:solidFill>
              <a:latin typeface="Calibri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913417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26</Words>
  <Application>Microsoft Office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Times New Roman</vt:lpstr>
      <vt:lpstr>6_Office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6</cp:revision>
  <dcterms:created xsi:type="dcterms:W3CDTF">2020-04-29T15:38:58Z</dcterms:created>
  <dcterms:modified xsi:type="dcterms:W3CDTF">2020-05-04T08:39:26Z</dcterms:modified>
</cp:coreProperties>
</file>